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18288000" cy="10287000"/>
  <p:notesSz cx="6858000" cy="9144000"/>
  <p:embeddedFontLst>
    <p:embeddedFont>
      <p:font typeface="Aptos Bold" charset="1" panose="020B0004020202020204"/>
      <p:regular r:id="rId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351010" y="-1217680"/>
            <a:ext cx="2935978" cy="2935978"/>
          </a:xfrm>
          <a:custGeom>
            <a:avLst/>
            <a:gdLst/>
            <a:ahLst/>
            <a:cxnLst/>
            <a:rect r="r" b="b" t="t" l="l"/>
            <a:pathLst>
              <a:path h="2935978" w="2935978">
                <a:moveTo>
                  <a:pt x="0" y="0"/>
                </a:moveTo>
                <a:lnTo>
                  <a:pt x="2935978" y="0"/>
                </a:lnTo>
                <a:lnTo>
                  <a:pt x="2935978" y="2935978"/>
                </a:lnTo>
                <a:lnTo>
                  <a:pt x="0" y="293597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31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-250092" y="8947679"/>
            <a:ext cx="2557584" cy="2557584"/>
          </a:xfrm>
          <a:custGeom>
            <a:avLst/>
            <a:gdLst/>
            <a:ahLst/>
            <a:cxnLst/>
            <a:rect r="r" b="b" t="t" l="l"/>
            <a:pathLst>
              <a:path h="2557584" w="2557584">
                <a:moveTo>
                  <a:pt x="0" y="0"/>
                </a:moveTo>
                <a:lnTo>
                  <a:pt x="2557584" y="0"/>
                </a:lnTo>
                <a:lnTo>
                  <a:pt x="2557584" y="2557584"/>
                </a:lnTo>
                <a:lnTo>
                  <a:pt x="0" y="25575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959137"/>
            <a:ext cx="5339263" cy="1518322"/>
          </a:xfrm>
          <a:custGeom>
            <a:avLst/>
            <a:gdLst/>
            <a:ahLst/>
            <a:cxnLst/>
            <a:rect r="r" b="b" t="t" l="l"/>
            <a:pathLst>
              <a:path h="1518322" w="5339263">
                <a:moveTo>
                  <a:pt x="0" y="0"/>
                </a:moveTo>
                <a:lnTo>
                  <a:pt x="5339263" y="0"/>
                </a:lnTo>
                <a:lnTo>
                  <a:pt x="5339263" y="1518322"/>
                </a:lnTo>
                <a:lnTo>
                  <a:pt x="0" y="151832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50011" y="3250563"/>
            <a:ext cx="11526631" cy="6396357"/>
          </a:xfrm>
          <a:custGeom>
            <a:avLst/>
            <a:gdLst/>
            <a:ahLst/>
            <a:cxnLst/>
            <a:rect r="r" b="b" t="t" l="l"/>
            <a:pathLst>
              <a:path h="6396357" w="11526631">
                <a:moveTo>
                  <a:pt x="0" y="0"/>
                </a:moveTo>
                <a:lnTo>
                  <a:pt x="11526632" y="0"/>
                </a:lnTo>
                <a:lnTo>
                  <a:pt x="11526632" y="6396357"/>
                </a:lnTo>
                <a:lnTo>
                  <a:pt x="0" y="639635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2724726" y="2635248"/>
            <a:ext cx="12838549" cy="40576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360"/>
              </a:lnSpc>
              <a:spcBef>
                <a:spcPct val="0"/>
              </a:spcBef>
            </a:pPr>
            <a:r>
              <a:rPr lang="en-US" b="true" sz="2400">
                <a:solidFill>
                  <a:srgbClr val="072D54"/>
                </a:solidFill>
                <a:latin typeface="Aptos Bold"/>
                <a:ea typeface="Aptos Bold"/>
                <a:cs typeface="Aptos Bold"/>
                <a:sym typeface="Aptos Bold"/>
              </a:rPr>
              <a:t>A complete payroll and HR ecosystem built natively for Micro</a:t>
            </a:r>
            <a:r>
              <a:rPr lang="en-US" b="true" sz="2400">
                <a:solidFill>
                  <a:srgbClr val="072D54"/>
                </a:solidFill>
                <a:latin typeface="Aptos Bold"/>
                <a:ea typeface="Aptos Bold"/>
                <a:cs typeface="Aptos Bold"/>
                <a:sym typeface="Aptos Bold"/>
              </a:rPr>
              <a:t>soft Dynamics 365 Business Central.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2952604" y="3955413"/>
            <a:ext cx="3475282" cy="44621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Wi</a:t>
            </a: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th Payroll NOW</a:t>
            </a:r>
          </a:p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at the core, the</a:t>
            </a:r>
          </a:p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HRP tech stack</a:t>
            </a:r>
          </a:p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expands to cover</a:t>
            </a:r>
          </a:p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every stage of the</a:t>
            </a:r>
          </a:p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employee</a:t>
            </a:r>
          </a:p>
          <a:p>
            <a:pPr algn="l" marL="0" indent="0" lvl="0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lifecycle, from</a:t>
            </a:r>
          </a:p>
          <a:p>
            <a:pPr algn="l">
              <a:lnSpc>
                <a:spcPts val="4480"/>
              </a:lnSpc>
              <a:spcBef>
                <a:spcPct val="0"/>
              </a:spcBef>
            </a:pPr>
            <a:r>
              <a:rPr lang="en-US" b="true" sz="3200">
                <a:solidFill>
                  <a:srgbClr val="A0AAB2"/>
                </a:solidFill>
                <a:latin typeface="Aptos Bold"/>
                <a:ea typeface="Aptos Bold"/>
                <a:cs typeface="Aptos Bold"/>
                <a:sym typeface="Aptos Bold"/>
              </a:rPr>
              <a:t>hire to retire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DAHKVXh6BEg</dc:identifier>
  <dcterms:modified xsi:type="dcterms:W3CDTF">2011-08-01T06:04:30Z</dcterms:modified>
  <cp:revision>1</cp:revision>
  <dc:title>Integrity Data HRP Solution Ecosystem Overview</dc:title>
</cp:coreProperties>
</file>